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59898"/>
            <a:ext cx="7848872" cy="24930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развития образовательной среды в группе №4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Умные коробки»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7406640" cy="1752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                                            Воспитатель: Толмачева Ю.А.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МБДОУ №9 г. Новоалтайска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541020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 в дошкольном образовании – технологии, направленные на решение </a:t>
            </a:r>
            <a:r>
              <a:rPr lang="ru-RU" dirty="0" err="1" smtClean="0"/>
              <a:t>приорететной</a:t>
            </a:r>
            <a:r>
              <a:rPr lang="ru-RU" dirty="0" smtClean="0"/>
              <a:t> задачи современного дошкольного образования- задачи сохранения, поддержания и обогащения здоровья детей. </a:t>
            </a:r>
          </a:p>
          <a:p>
            <a:r>
              <a:rPr lang="ru-RU" dirty="0" smtClean="0"/>
              <a:t>Прогулка одна из традиционных форм оздоровления в детском саду. К сожалению существует ряд факторов (погодные условия, ) из-за которых прогулка на улице в нашем детском саду становится невозможной. В таких случаях предусматривается проведение прогулки в помещении. Столкнувшись с данной ситуацией пришла к выводу, что карты для проведения подобных прогулок отсутствуют. Возникла необходимость разработки карт для прогулки в помещении.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836712"/>
            <a:ext cx="7530040" cy="54116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Как и любая прогулка на улице, прогулка в помещении предусматривает использование определенного инвентаря. Разрабатывая прогулочные карты, столкнулась с трудность: Как интересно для детей преподнести </a:t>
            </a:r>
            <a:r>
              <a:rPr lang="ru-RU" dirty="0" smtClean="0"/>
              <a:t>атрибуты </a:t>
            </a:r>
            <a:r>
              <a:rPr lang="ru-RU" dirty="0" smtClean="0"/>
              <a:t>нужные для проведения прогулки? Где их положить? Как необычно достать?</a:t>
            </a:r>
          </a:p>
          <a:p>
            <a:r>
              <a:rPr lang="ru-RU" dirty="0" smtClean="0"/>
              <a:t>Размышляя над этим пришла к выводу о необходимости организации образовательного пространства в группе, позволяющего решить возникшую проблемную ситуацию.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«Умные коробки»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8017" y="1447800"/>
            <a:ext cx="673351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«Что это такое»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300" dirty="0" smtClean="0"/>
              <a:t> </a:t>
            </a:r>
            <a:r>
              <a:rPr lang="ru-RU" dirty="0" smtClean="0"/>
              <a:t>  Это мобильный уголок образовательной среды группы, в котором хранятся атрибуты для прогулок в помещении. Так как предусматривается использование коробок в качестве сюрпризного либо организационного момента, то решено было хранить их в методическом кабинете. При необходимости, коробки могут быть помещены в любое место в группе.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ЗАДАЧИ ПРЕСЛЕДУЮТ?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познавательной активности детей</a:t>
            </a:r>
          </a:p>
          <a:p>
            <a:r>
              <a:rPr lang="ru-RU" dirty="0" smtClean="0"/>
              <a:t>Развитие мыслительных способностей, умения самостоятельно устанавливать причинно-следственные связи, анализировать, делать выводы</a:t>
            </a:r>
          </a:p>
          <a:p>
            <a:r>
              <a:rPr lang="ru-RU" dirty="0" smtClean="0"/>
              <a:t>Развитие  воображения, любознательности, творческой активности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использовать?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Выполняя определенные действия или задания дети самостоятельно приходят к выводу, атрибуты из какой коробки необходимы для проведения сегодняшней прогулки, либо в какой последовательности коробки будут открываться на прогулке.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Например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dirty="0" smtClean="0"/>
              <a:t> прогулке «Наблюдение за деревьями» для подвижных игр нужны варежки.</a:t>
            </a:r>
          </a:p>
          <a:p>
            <a:pPr>
              <a:buNone/>
            </a:pPr>
            <a:r>
              <a:rPr lang="ru-RU" dirty="0" smtClean="0"/>
              <a:t>На коробки наклеиваются варежки с различными узорами (разные цвета, геометрические фигуры, разное их количество). Детям предлагается найти пару к потерявшейся варежке.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Перспектива развития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268760"/>
            <a:ext cx="7740352" cy="669674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Начать работу с «Умными коробками» предусматривается с проведения родительского собрания, на котором планируется познакомить родителей с идеей проведения прогулок в помещении, как одной из форм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технологий.  Совместно с родителями пополнить содержимое коробок, необходимыми атрибутами, такими как</a:t>
            </a:r>
          </a:p>
          <a:p>
            <a:pPr>
              <a:buNone/>
            </a:pPr>
            <a:r>
              <a:rPr lang="ru-RU" dirty="0" smtClean="0"/>
              <a:t>    - резиновые сапоги разных размеров;</a:t>
            </a:r>
          </a:p>
          <a:p>
            <a:pPr>
              <a:buNone/>
            </a:pPr>
            <a:r>
              <a:rPr lang="ru-RU" dirty="0" smtClean="0"/>
              <a:t>    - варежки и перчатки;</a:t>
            </a:r>
          </a:p>
          <a:p>
            <a:pPr>
              <a:buNone/>
            </a:pPr>
            <a:r>
              <a:rPr lang="ru-RU" dirty="0" smtClean="0"/>
              <a:t>    - султанчики;</a:t>
            </a:r>
          </a:p>
          <a:p>
            <a:pPr>
              <a:buNone/>
            </a:pPr>
            <a:r>
              <a:rPr lang="ru-RU" dirty="0" smtClean="0"/>
              <a:t>    -мягкие снежки и др. материалом, исходя из содержания прогулок и предложений родителей.  </a:t>
            </a:r>
          </a:p>
          <a:p>
            <a:r>
              <a:rPr lang="ru-RU" dirty="0" smtClean="0"/>
              <a:t>Разработать задания для определения нужной коробки, подходящей к содержанию прогулки. Материал для заданий может быть взять из уже существующих уголков (ФЭМП, природного, библиотеки и т </a:t>
            </a:r>
            <a:r>
              <a:rPr lang="ru-RU" dirty="0" err="1" smtClean="0"/>
              <a:t>д</a:t>
            </a:r>
            <a:r>
              <a:rPr lang="ru-RU" dirty="0" smtClean="0"/>
              <a:t> )</a:t>
            </a:r>
          </a:p>
          <a:p>
            <a:endParaRPr lang="ru-RU" dirty="0" smtClean="0"/>
          </a:p>
          <a:p>
            <a:r>
              <a:rPr lang="ru-RU" dirty="0" smtClean="0"/>
              <a:t>Использование «Умных коробок» в течение  учебного года.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105</TotalTime>
  <Words>462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Проект развития образовательной среды в группе №4  «Умные коробки» </vt:lpstr>
      <vt:lpstr>Актуальность</vt:lpstr>
      <vt:lpstr>Слайд 3</vt:lpstr>
      <vt:lpstr>«Умные коробки»</vt:lpstr>
      <vt:lpstr>«Что это такое»</vt:lpstr>
      <vt:lpstr>КАКИЕ ЗАДАЧИ ПРЕСЛЕДУЮТ?</vt:lpstr>
      <vt:lpstr>Как использовать?</vt:lpstr>
      <vt:lpstr>Например</vt:lpstr>
      <vt:lpstr>Перспектива развития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развития образовательной среды в группе №4  «Умные коробки» </dc:title>
  <dc:creator>панове толмачевски</dc:creator>
  <cp:lastModifiedBy>панове толмачевски</cp:lastModifiedBy>
  <cp:revision>3</cp:revision>
  <dcterms:created xsi:type="dcterms:W3CDTF">2019-10-03T06:39:26Z</dcterms:created>
  <dcterms:modified xsi:type="dcterms:W3CDTF">2019-10-03T09:45:58Z</dcterms:modified>
</cp:coreProperties>
</file>