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9" r:id="rId4"/>
    <p:sldId id="266" r:id="rId5"/>
    <p:sldId id="264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836712"/>
            <a:ext cx="8028384" cy="230425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Родителям о здоровьесбережении: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Прогулка в помещении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4365104"/>
            <a:ext cx="7406640" cy="208299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Воспитатель: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Толмачева Ю.А.</a:t>
            </a:r>
          </a:p>
          <a:p>
            <a:pPr algn="ctr"/>
            <a:endParaRPr lang="en-US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МБДОУ детский сад №9 </a:t>
            </a:r>
          </a:p>
          <a:p>
            <a:pPr algn="ctr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2019 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Проблемные ситуации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Погодные условия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Бытовые сложности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уровня педагогической культуры родителей в вопросах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Из-за создавшихся условий приступили к разработке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технологии – прогулка в помещении, которая помогает учесть  и исключить сложившиеся проблемы.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858120" cy="652534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5100" dirty="0" smtClean="0"/>
              <a:t>Прогулка в помещении</a:t>
            </a:r>
          </a:p>
          <a:p>
            <a:pPr algn="ctr">
              <a:buNone/>
            </a:pPr>
            <a:r>
              <a:rPr lang="ru-RU" sz="5100" dirty="0" smtClean="0"/>
              <a:t> «Наблюдение за деревьями»</a:t>
            </a:r>
          </a:p>
          <a:p>
            <a:r>
              <a:rPr lang="ru-RU" b="1" i="1" dirty="0" smtClean="0"/>
              <a:t>Цель:</a:t>
            </a:r>
            <a:r>
              <a:rPr lang="ru-RU" b="1" u="sng" dirty="0" smtClean="0"/>
              <a:t> </a:t>
            </a:r>
            <a:endParaRPr lang="ru-RU" dirty="0" smtClean="0"/>
          </a:p>
          <a:p>
            <a:r>
              <a:rPr lang="ru-RU" dirty="0" smtClean="0"/>
              <a:t>Укрепление здоровья детей, развитие их физических и умственных способностей. Создание условий для  закаливающего действия на организм в отсутствии прогулки на участке из-за плохих погодных условий.</a:t>
            </a:r>
          </a:p>
          <a:p>
            <a:r>
              <a:rPr lang="ru-RU" b="1" i="1" dirty="0" smtClean="0"/>
              <a:t>Задачи:</a:t>
            </a:r>
            <a:r>
              <a:rPr lang="ru-RU" dirty="0" smtClean="0"/>
              <a:t> </a:t>
            </a:r>
          </a:p>
          <a:p>
            <a:r>
              <a:rPr lang="ru-RU" dirty="0" smtClean="0"/>
              <a:t>- Оптимизировать двигательную активность детей. Развивать у детей выдержку, умение дожидаться сигнала или своей очереди. Упражнять в быстром беге, навыке передавать эстафету, посредством подвижных игр.</a:t>
            </a:r>
          </a:p>
          <a:p>
            <a:r>
              <a:rPr lang="ru-RU" dirty="0" smtClean="0"/>
              <a:t>- Способствовать развитию наблюдательности и познавательных способностей детей. Развивать умение находить два одинаковых предмета в ходе игры с варежками.  Сопоставлять изображение на картинке с реальностью, в процессе наблюдения из окна. </a:t>
            </a:r>
          </a:p>
          <a:p>
            <a:r>
              <a:rPr lang="ru-RU" dirty="0" smtClean="0"/>
              <a:t>- Уточнять представления детей о деревьях зимой, учить отличать различные виды деревьев друг от друга, закреплять их названия.</a:t>
            </a:r>
          </a:p>
          <a:p>
            <a:r>
              <a:rPr lang="ru-RU" dirty="0" smtClean="0"/>
              <a:t>- Развивать речевую активность детей в ходе беседы и рассуждений.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00108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6215106" cy="6072206"/>
          </a:xfrm>
        </p:spPr>
        <p:txBody>
          <a:bodyPr/>
          <a:lstStyle/>
          <a:p>
            <a:r>
              <a:rPr lang="ru-RU" dirty="0" smtClean="0"/>
              <a:t>Заинтересованность детей и родителей;</a:t>
            </a:r>
          </a:p>
          <a:p>
            <a:r>
              <a:rPr lang="ru-RU" dirty="0" smtClean="0"/>
              <a:t>Сохранение режима ДУ;</a:t>
            </a:r>
          </a:p>
          <a:p>
            <a:r>
              <a:rPr lang="ru-RU" dirty="0" smtClean="0"/>
              <a:t>Реализация целей и задач  </a:t>
            </a:r>
            <a:r>
              <a:rPr lang="ru-RU" dirty="0" err="1" smtClean="0"/>
              <a:t>здоровьясбережения</a:t>
            </a:r>
            <a:r>
              <a:rPr lang="ru-RU" dirty="0" smtClean="0"/>
              <a:t> в ДОУ</a:t>
            </a:r>
          </a:p>
          <a:p>
            <a:r>
              <a:rPr lang="ru-RU" dirty="0" smtClean="0"/>
              <a:t>Возможность использования </a:t>
            </a:r>
            <a:r>
              <a:rPr lang="ru-RU" dirty="0" smtClean="0"/>
              <a:t>в домашних условиях</a:t>
            </a:r>
          </a:p>
          <a:p>
            <a:endParaRPr lang="ru-RU" dirty="0"/>
          </a:p>
        </p:txBody>
      </p:sp>
      <p:pic>
        <p:nvPicPr>
          <p:cNvPr id="2050" name="Picture 2" descr="D:\Юля Т\прогулка в помещении\фото прогулки деревья\IMG_20190327_0944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071942"/>
            <a:ext cx="2985748" cy="2547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Особенности прогулки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Температурный режим и форма одежды детей</a:t>
            </a:r>
          </a:p>
          <a:p>
            <a:r>
              <a:rPr lang="ru-RU" dirty="0" smtClean="0"/>
              <a:t>Полифункциональное использование среды группы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D:\Юля Т\прогулка в помещении\фото прогулки деревья\IMG_20190327_0952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143248"/>
            <a:ext cx="3309934" cy="3309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прогулки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285860"/>
            <a:ext cx="7572428" cy="150019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Наблюдение;</a:t>
            </a:r>
          </a:p>
          <a:p>
            <a:r>
              <a:rPr lang="ru-RU" dirty="0" smtClean="0"/>
              <a:t>Двигательная активность (подвижные игры, спортивные игры, эстафеты);</a:t>
            </a:r>
          </a:p>
        </p:txBody>
      </p:sp>
      <p:pic>
        <p:nvPicPr>
          <p:cNvPr id="1026" name="Picture 2" descr="D:\Юля Т\прогулка в помещении\фото прогулки деревья\IMG_20190327_0948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496"/>
            <a:ext cx="3810000" cy="3810000"/>
          </a:xfrm>
          <a:prstGeom prst="rect">
            <a:avLst/>
          </a:prstGeom>
          <a:noFill/>
        </p:spPr>
      </p:pic>
      <p:pic>
        <p:nvPicPr>
          <p:cNvPr id="7" name="Рисунок 6" descr="C:\Users\polynka\AppData\Local\Microsoft\Windows\Temporary Internet Files\Content.Word\IMG_20190327_10021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857496"/>
            <a:ext cx="3643338" cy="382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55270" cy="1909762"/>
          </a:xfrm>
        </p:spPr>
        <p:txBody>
          <a:bodyPr/>
          <a:lstStyle/>
          <a:p>
            <a:r>
              <a:rPr lang="ru-RU" dirty="0" smtClean="0"/>
              <a:t>Трудовая деятельность детей;</a:t>
            </a:r>
          </a:p>
          <a:p>
            <a:r>
              <a:rPr lang="ru-RU" dirty="0" smtClean="0"/>
              <a:t>Индивидуальная работа с детьми;</a:t>
            </a:r>
          </a:p>
          <a:p>
            <a:r>
              <a:rPr lang="ru-RU" dirty="0" smtClean="0"/>
              <a:t>Самостоятельная деятельность детей</a:t>
            </a:r>
          </a:p>
          <a:p>
            <a:endParaRPr lang="ru-RU" dirty="0"/>
          </a:p>
        </p:txBody>
      </p:sp>
      <p:pic>
        <p:nvPicPr>
          <p:cNvPr id="5" name="Рисунок 4" descr="C:\Users\polynka\Desktop\ИЗЮМИНКА 2019\IMG_20190327_10175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06"/>
            <a:ext cx="342902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polynka\AppData\Local\Microsoft\Windows\Temporary Internet Files\Content.Word\IMG_20190327_10155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500306"/>
            <a:ext cx="335758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253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Родителям о здоровьесбережении:   Прогулка в помещении</vt:lpstr>
      <vt:lpstr>Актуальность   </vt:lpstr>
      <vt:lpstr>Слайд 3</vt:lpstr>
      <vt:lpstr>Актуальность</vt:lpstr>
      <vt:lpstr>Особенности прогулки</vt:lpstr>
      <vt:lpstr>Структура прогулки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Родителям о здоровьесбережении:   Прогулка в помещении</dc:title>
  <dc:creator>панове толмачевски</dc:creator>
  <cp:lastModifiedBy>Lenovo</cp:lastModifiedBy>
  <cp:revision>9</cp:revision>
  <dcterms:created xsi:type="dcterms:W3CDTF">2019-10-28T18:35:25Z</dcterms:created>
  <dcterms:modified xsi:type="dcterms:W3CDTF">2019-10-29T06:10:34Z</dcterms:modified>
</cp:coreProperties>
</file>